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019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1" r:id="rId6"/>
    <p:sldId id="260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22"/>
    <p:restoredTop sz="94662"/>
  </p:normalViewPr>
  <p:slideViewPr>
    <p:cSldViewPr snapToGrid="0" snapToObjects="1">
      <p:cViewPr varScale="1">
        <p:scale>
          <a:sx n="70" d="100"/>
          <a:sy n="70" d="100"/>
        </p:scale>
        <p:origin x="76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8CFEEC-965B-CD40-AE5F-FE5F0C2C0DB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BCC469-E2ED-2C42-BEA1-BAE77BFADB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039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BCC469-E2ED-2C42-BEA1-BAE77BFADBA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7890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DC6EE672-B6AA-B14E-AF15-840794C5D140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08F15-AE69-BF4B-88D6-FFBFF7A3F42E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0165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EE672-B6AA-B14E-AF15-840794C5D140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08F15-AE69-BF4B-88D6-FFBFF7A3F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237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EE672-B6AA-B14E-AF15-840794C5D140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08F15-AE69-BF4B-88D6-FFBFF7A3F42E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11276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EE672-B6AA-B14E-AF15-840794C5D140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08F15-AE69-BF4B-88D6-FFBFF7A3F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970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EE672-B6AA-B14E-AF15-840794C5D140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08F15-AE69-BF4B-88D6-FFBFF7A3F42E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33661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EE672-B6AA-B14E-AF15-840794C5D140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08F15-AE69-BF4B-88D6-FFBFF7A3F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8320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EE672-B6AA-B14E-AF15-840794C5D140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08F15-AE69-BF4B-88D6-FFBFF7A3F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984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EE672-B6AA-B14E-AF15-840794C5D140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08F15-AE69-BF4B-88D6-FFBFF7A3F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862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EE672-B6AA-B14E-AF15-840794C5D140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08F15-AE69-BF4B-88D6-FFBFF7A3F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7868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EE672-B6AA-B14E-AF15-840794C5D140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08F15-AE69-BF4B-88D6-FFBFF7A3F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9168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EE672-B6AA-B14E-AF15-840794C5D140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08F15-AE69-BF4B-88D6-FFBFF7A3F42E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6971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DC6EE672-B6AA-B14E-AF15-840794C5D140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D1C08F15-AE69-BF4B-88D6-FFBFF7A3F42E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5217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0" r:id="rId1"/>
    <p:sldLayoutId id="2147484021" r:id="rId2"/>
    <p:sldLayoutId id="2147484022" r:id="rId3"/>
    <p:sldLayoutId id="2147484023" r:id="rId4"/>
    <p:sldLayoutId id="2147484024" r:id="rId5"/>
    <p:sldLayoutId id="2147484025" r:id="rId6"/>
    <p:sldLayoutId id="2147484026" r:id="rId7"/>
    <p:sldLayoutId id="2147484027" r:id="rId8"/>
    <p:sldLayoutId id="2147484028" r:id="rId9"/>
    <p:sldLayoutId id="2147484029" r:id="rId10"/>
    <p:sldLayoutId id="2147484030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719C34A-3D07-A945-BDDB-EC5282D1D6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1034" y="1715959"/>
            <a:ext cx="1387375" cy="119288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E1823EDC-721B-4740-8798-CE1D05507E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21621" y="3000282"/>
            <a:ext cx="3886200" cy="1463040"/>
          </a:xfrm>
        </p:spPr>
        <p:txBody>
          <a:bodyPr/>
          <a:lstStyle/>
          <a:p>
            <a:r>
              <a:rPr lang="en-US" dirty="0"/>
              <a:t>Ski Klub Rijeka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8D8B90C0-146D-314F-8B00-3AE4382726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83349" y="4295248"/>
            <a:ext cx="1999706" cy="764063"/>
          </a:xfrm>
        </p:spPr>
        <p:txBody>
          <a:bodyPr/>
          <a:lstStyle/>
          <a:p>
            <a:r>
              <a:rPr lang="en-US" dirty="0"/>
              <a:t>Presentation 2021</a:t>
            </a:r>
          </a:p>
        </p:txBody>
      </p:sp>
      <p:pic>
        <p:nvPicPr>
          <p:cNvPr id="13" name="Rezervirano mjesto slike 4" descr="1.jpg">
            <a:extLst>
              <a:ext uri="{FF2B5EF4-FFF2-40B4-BE49-F238E27FC236}">
                <a16:creationId xmlns:a16="http://schemas.microsoft.com/office/drawing/2014/main" xmlns="" id="{678ADAF2-8CDF-584F-8108-6E67A7261E3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19100" r="24125"/>
          <a:stretch/>
        </p:blipFill>
        <p:spPr>
          <a:xfrm>
            <a:off x="0" y="0"/>
            <a:ext cx="69220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4469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DA62A34-A77E-6547-B815-C64348A4C0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Brief History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C247D33-E199-504B-836A-96D6E56CBE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825625"/>
            <a:ext cx="4062983" cy="4351338"/>
          </a:xfrm>
        </p:spPr>
        <p:txBody>
          <a:bodyPr>
            <a:normAutofit/>
          </a:bodyPr>
          <a:lstStyle/>
          <a:p>
            <a:pPr algn="just"/>
            <a:r>
              <a:rPr lang="en-US" dirty="0"/>
              <a:t>Before the club’s existence, the first Adriatic Slalom happened in 1933 – an event that shaped our local tradition, became an international event by 1953, and helped the skiing scene in Rijeka for the upcoming years</a:t>
            </a:r>
          </a:p>
          <a:p>
            <a:pPr algn="just"/>
            <a:r>
              <a:rPr lang="en-US" dirty="0"/>
              <a:t>Ski Klub Rijeka was established in 1961 to promote alpine skiing on a local level</a:t>
            </a:r>
          </a:p>
          <a:p>
            <a:pPr algn="just"/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E9E1644A-6A02-DC4D-8510-599F41171CE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375" r="4287"/>
          <a:stretch/>
        </p:blipFill>
        <p:spPr>
          <a:xfrm>
            <a:off x="5678424" y="0"/>
            <a:ext cx="6028944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3265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8420F47-50D5-D24B-B83B-287B6CD6D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Sports Club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4080620-7A1D-8346-8828-2A514DB214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Today, Ski Klub Rijeka is a sports organization with a primary purpose to develop alpine skiing on a regional level and improve the abilities of young ski racers</a:t>
            </a:r>
          </a:p>
          <a:p>
            <a:r>
              <a:rPr lang="en-US" b="1" dirty="0"/>
              <a:t>Our goal </a:t>
            </a:r>
            <a:r>
              <a:rPr lang="en-US" dirty="0"/>
              <a:t>is</a:t>
            </a:r>
            <a:r>
              <a:rPr lang="en-US" b="1" dirty="0"/>
              <a:t> </a:t>
            </a:r>
            <a:r>
              <a:rPr lang="en-US" dirty="0"/>
              <a:t>to promote alpine skiing and improve the quality of directing the sport to the highest level</a:t>
            </a:r>
          </a:p>
          <a:p>
            <a:r>
              <a:rPr lang="en-US" dirty="0"/>
              <a:t>The club is a member of Croatian Ski Association, Skiing Association of </a:t>
            </a:r>
            <a:r>
              <a:rPr lang="en-US" dirty="0" err="1"/>
              <a:t>Primorsko-Goranska</a:t>
            </a:r>
            <a:r>
              <a:rPr lang="en-US" dirty="0"/>
              <a:t> </a:t>
            </a:r>
            <a:r>
              <a:rPr lang="en-US" dirty="0" err="1"/>
              <a:t>Županija</a:t>
            </a:r>
            <a:r>
              <a:rPr lang="en-US" dirty="0"/>
              <a:t>, and Rijeka Sports Association</a:t>
            </a:r>
          </a:p>
          <a:p>
            <a:r>
              <a:rPr lang="en-US" dirty="0"/>
              <a:t>Our members are active and non-active skiers, children, parents, coaches, and people who support our vision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7CB04C6D-9ECC-9245-8CBB-5AAC97B2FD5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2817" b="59450"/>
          <a:stretch/>
        </p:blipFill>
        <p:spPr>
          <a:xfrm>
            <a:off x="3971972" y="0"/>
            <a:ext cx="8220028" cy="1943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2990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1B51AAF-F1A4-614F-A1EA-B30B23926F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Club Activities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AB541DC-A3AF-0A4B-9111-02780B6DE4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9" y="2286000"/>
            <a:ext cx="5404952" cy="4023360"/>
          </a:xfrm>
        </p:spPr>
        <p:txBody>
          <a:bodyPr>
            <a:normAutofit/>
          </a:bodyPr>
          <a:lstStyle/>
          <a:p>
            <a:r>
              <a:rPr lang="en-US" dirty="0"/>
              <a:t>- Trainings and competitor preparations</a:t>
            </a:r>
          </a:p>
          <a:p>
            <a:r>
              <a:rPr lang="en-US" dirty="0"/>
              <a:t>- Championship races and events organization</a:t>
            </a:r>
          </a:p>
          <a:p>
            <a:r>
              <a:rPr lang="en-US" dirty="0"/>
              <a:t>- Domestic and international race participants</a:t>
            </a:r>
          </a:p>
          <a:p>
            <a:r>
              <a:rPr lang="en-US" dirty="0"/>
              <a:t>- Education of new members through ski school</a:t>
            </a:r>
          </a:p>
          <a:p>
            <a:r>
              <a:rPr lang="en-US" dirty="0"/>
              <a:t>- Involvement of people in sports activities</a:t>
            </a:r>
          </a:p>
          <a:p>
            <a:r>
              <a:rPr lang="en-US" dirty="0"/>
              <a:t>- Organization of family winter vacations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Rezervirano mjesto sadržaja 4" descr="trening ljetni.jpg">
            <a:extLst>
              <a:ext uri="{FF2B5EF4-FFF2-40B4-BE49-F238E27FC236}">
                <a16:creationId xmlns:a16="http://schemas.microsoft.com/office/drawing/2014/main" xmlns="" id="{FC5A508B-22E3-D64D-8D70-3BFF3A9D6DF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88315" y="3134412"/>
            <a:ext cx="4971222" cy="37235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201926ED-5604-1940-A681-FC5108C4F44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690" r="11322"/>
          <a:stretch/>
        </p:blipFill>
        <p:spPr>
          <a:xfrm>
            <a:off x="6688315" y="0"/>
            <a:ext cx="4971222" cy="3134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0877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384524A-30D7-A049-9381-764C4C5E8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Platak</a:t>
            </a:r>
            <a:r>
              <a:rPr lang="en-US" dirty="0"/>
              <a:t> – our Home hill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AAFAB2F9-B165-894C-8BAA-210CC6E339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7" t="10933" r="-237" b="14400"/>
          <a:stretch/>
        </p:blipFill>
        <p:spPr>
          <a:xfrm>
            <a:off x="6510528" y="0"/>
            <a:ext cx="5168218" cy="6859046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3A71D471-2CD5-464B-A912-460C9011F78F}"/>
              </a:ext>
            </a:extLst>
          </p:cNvPr>
          <p:cNvSpPr txBox="1"/>
          <p:nvPr/>
        </p:nvSpPr>
        <p:spPr>
          <a:xfrm>
            <a:off x="740664" y="149961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xmlns="" id="{41A7B84E-2399-B040-AEB0-D9D5A823CA86}"/>
              </a:ext>
            </a:extLst>
          </p:cNvPr>
          <p:cNvSpPr txBox="1">
            <a:spLocks/>
          </p:cNvSpPr>
          <p:nvPr/>
        </p:nvSpPr>
        <p:spPr>
          <a:xfrm>
            <a:off x="1024128" y="2515449"/>
            <a:ext cx="5071872" cy="3210794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Ski resort with a bay view only 30 min away from Rijeka</a:t>
            </a:r>
          </a:p>
          <a:p>
            <a:r>
              <a:rPr lang="en-US" dirty="0"/>
              <a:t>Situated 1361m above the sea level</a:t>
            </a:r>
          </a:p>
          <a:p>
            <a:r>
              <a:rPr lang="en-US" dirty="0"/>
              <a:t>Ski Klub Rijeka has an option to train and organize events during the winter </a:t>
            </a:r>
          </a:p>
          <a:p>
            <a:r>
              <a:rPr lang="en-US" dirty="0"/>
              <a:t>Hiking and mountain biking are great getaways during the summer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88182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7A3717B-C2BD-DB43-9077-BCFF17708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Accomplishments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5F378BE-9834-CC45-BE5C-A864856741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9" y="2286000"/>
            <a:ext cx="4707368" cy="4023360"/>
          </a:xfrm>
        </p:spPr>
        <p:txBody>
          <a:bodyPr/>
          <a:lstStyle/>
          <a:p>
            <a:r>
              <a:rPr lang="en-US" dirty="0"/>
              <a:t>Ski Klub Rijeka sent many athletes to the National Team, Winter Olympic Games, World Cup, and World Championships throughout the years of operations</a:t>
            </a:r>
          </a:p>
          <a:p>
            <a:r>
              <a:rPr lang="en-US" dirty="0"/>
              <a:t>Some of our athletes even got recruited to American universities and their ski teams</a:t>
            </a:r>
          </a:p>
          <a:p>
            <a:endParaRPr lang="en-US" dirty="0"/>
          </a:p>
        </p:txBody>
      </p:sp>
      <p:pic>
        <p:nvPicPr>
          <p:cNvPr id="4" name="Picture 2" descr="C:\Users\Riccardo\Desktop\PATRICIA\SKI KLUB RIJEKA\PLATAK  ŠKOLA, LJETNI KAMP 2017-2018\PLATAK slike na web stranici\lana.jpg">
            <a:extLst>
              <a:ext uri="{FF2B5EF4-FFF2-40B4-BE49-F238E27FC236}">
                <a16:creationId xmlns:a16="http://schemas.microsoft.com/office/drawing/2014/main" xmlns="" id="{C71F99D2-9F55-4448-961B-1D87CDFD49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16870" r="29690"/>
          <a:stretch/>
        </p:blipFill>
        <p:spPr bwMode="auto">
          <a:xfrm>
            <a:off x="6568441" y="0"/>
            <a:ext cx="5117591" cy="685850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7749917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{F15B06AD-2AC0-1D4F-B9EF-F7F27CEFF76B}tf10001061</Template>
  <TotalTime>5935</TotalTime>
  <Words>280</Words>
  <Application>Microsoft Office PowerPoint</Application>
  <PresentationFormat>Widescreen</PresentationFormat>
  <Paragraphs>32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Tw Cen MT</vt:lpstr>
      <vt:lpstr>Tw Cen MT Condensed</vt:lpstr>
      <vt:lpstr>Wingdings 3</vt:lpstr>
      <vt:lpstr>Integral</vt:lpstr>
      <vt:lpstr>Ski Klub Rijeka</vt:lpstr>
      <vt:lpstr>Brief History</vt:lpstr>
      <vt:lpstr>Sports Club</vt:lpstr>
      <vt:lpstr>Club Activities</vt:lpstr>
      <vt:lpstr>Platak – our Home hill</vt:lpstr>
      <vt:lpstr>Accomplishments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Ski Klub Rijeka</dc:title>
  <dc:creator>Sebastian Brigović</dc:creator>
  <cp:lastModifiedBy>ski klub</cp:lastModifiedBy>
  <cp:revision>32</cp:revision>
  <dcterms:created xsi:type="dcterms:W3CDTF">2021-02-22T09:57:22Z</dcterms:created>
  <dcterms:modified xsi:type="dcterms:W3CDTF">2022-05-30T10:19:05Z</dcterms:modified>
</cp:coreProperties>
</file>